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8"/>
  </p:notesMasterIdLst>
  <p:sldIdLst>
    <p:sldId id="2076138258" r:id="rId7"/>
    <p:sldId id="2076138259" r:id="rId8"/>
    <p:sldId id="2076138263" r:id="rId9"/>
    <p:sldId id="2076138264" r:id="rId10"/>
    <p:sldId id="2076138265" r:id="rId11"/>
    <p:sldId id="2076138266" r:id="rId12"/>
    <p:sldId id="2076138267" r:id="rId13"/>
    <p:sldId id="2076138256" r:id="rId14"/>
    <p:sldId id="2076138262" r:id="rId15"/>
    <p:sldId id="260" r:id="rId16"/>
    <p:sldId id="2076138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64"/>
            <p14:sldId id="2076138265"/>
            <p14:sldId id="2076138266"/>
            <p14:sldId id="2076138267"/>
            <p14:sldId id="2076138256"/>
            <p14:sldId id="2076138262"/>
            <p14:sldId id="260"/>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54" y="744"/>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7:56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287203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aka.ms/BCAmericasDay2" TargetMode="External"/><Relationship Id="rId7" Type="http://schemas.openxmlformats.org/officeDocument/2006/relationships/image" Target="../media/image43.png"/><Relationship Id="rId2" Type="http://schemas.openxmlformats.org/officeDocument/2006/relationships/hyperlink" Target="https://aka.ms/BCAmericasDay1" TargetMode="Externa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hyperlink" Target="https://aka.ms/BCAmericasDay4" TargetMode="External"/><Relationship Id="rId4" Type="http://schemas.openxmlformats.org/officeDocument/2006/relationships/hyperlink" Target="https://aka.ms/BCAmericasDay3" TargetMode="External"/><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https://aka.ms/BCAmericasDay3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https://aka.ms/BCAmericasDay4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275" y="4380744"/>
            <a:ext cx="1828800" cy="1828800"/>
          </a:xfrm>
          <a:prstGeom prst="rect">
            <a:avLst/>
          </a:prstGeom>
        </p:spPr>
      </p:pic>
      <p:pic>
        <p:nvPicPr>
          <p:cNvPr id="3" name="Picture 2" title="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4136" y="4380744"/>
            <a:ext cx="1828800" cy="1828800"/>
          </a:xfrm>
          <a:prstGeom prst="rect">
            <a:avLst/>
          </a:prstGeom>
        </p:spPr>
      </p:pic>
      <p:pic>
        <p:nvPicPr>
          <p:cNvPr id="5" name="Picture 4" title="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91685" y="4380744"/>
            <a:ext cx="1828800" cy="1828800"/>
          </a:xfrm>
          <a:prstGeom prst="rect">
            <a:avLst/>
          </a:prstGeom>
        </p:spPr>
      </p:pic>
      <p:pic>
        <p:nvPicPr>
          <p:cNvPr id="8" name="Picture 7" title="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73099" y="4380744"/>
            <a:ext cx="1828800" cy="18288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67322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722k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100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30B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Hours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704</TotalTime>
  <Words>743</Words>
  <Application>Microsoft Office PowerPoint</Application>
  <PresentationFormat>Widescreen</PresentationFormat>
  <Paragraphs>152</Paragraphs>
  <Slides>11</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What you see</vt:lpstr>
      <vt:lpstr>What you didn’t see – a massive Synapse DevOps effort</vt:lpstr>
      <vt:lpstr>The Dataset</vt:lpstr>
      <vt:lpstr>The Automation</vt:lpstr>
      <vt:lpstr>Automation Demo</vt:lpstr>
      <vt:lpstr>POC Challenge: group-based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81</cp:revision>
  <dcterms:created xsi:type="dcterms:W3CDTF">2020-05-01T23:34:12Z</dcterms:created>
  <dcterms:modified xsi:type="dcterms:W3CDTF">2020-05-07T14:57:33Z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